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21383625" cy="30275213"/>
  <p:notesSz cx="6858000" cy="9144000"/>
  <p:defaultTextStyle>
    <a:defPPr>
      <a:defRPr lang="ru-RU"/>
    </a:defPPr>
    <a:lvl1pPr marL="0" algn="l" defTabSz="2479578" rtl="0" eaLnBrk="1" latinLnBrk="0" hangingPunct="1">
      <a:defRPr sz="4881" kern="1200">
        <a:solidFill>
          <a:schemeClr val="tx1"/>
        </a:solidFill>
        <a:latin typeface="+mn-lt"/>
        <a:ea typeface="+mn-ea"/>
        <a:cs typeface="+mn-cs"/>
      </a:defRPr>
    </a:lvl1pPr>
    <a:lvl2pPr marL="1239789" algn="l" defTabSz="2479578" rtl="0" eaLnBrk="1" latinLnBrk="0" hangingPunct="1">
      <a:defRPr sz="4881" kern="1200">
        <a:solidFill>
          <a:schemeClr val="tx1"/>
        </a:solidFill>
        <a:latin typeface="+mn-lt"/>
        <a:ea typeface="+mn-ea"/>
        <a:cs typeface="+mn-cs"/>
      </a:defRPr>
    </a:lvl2pPr>
    <a:lvl3pPr marL="2479578" algn="l" defTabSz="2479578" rtl="0" eaLnBrk="1" latinLnBrk="0" hangingPunct="1">
      <a:defRPr sz="4881" kern="1200">
        <a:solidFill>
          <a:schemeClr val="tx1"/>
        </a:solidFill>
        <a:latin typeface="+mn-lt"/>
        <a:ea typeface="+mn-ea"/>
        <a:cs typeface="+mn-cs"/>
      </a:defRPr>
    </a:lvl3pPr>
    <a:lvl4pPr marL="3719368" algn="l" defTabSz="2479578" rtl="0" eaLnBrk="1" latinLnBrk="0" hangingPunct="1">
      <a:defRPr sz="4881" kern="1200">
        <a:solidFill>
          <a:schemeClr val="tx1"/>
        </a:solidFill>
        <a:latin typeface="+mn-lt"/>
        <a:ea typeface="+mn-ea"/>
        <a:cs typeface="+mn-cs"/>
      </a:defRPr>
    </a:lvl4pPr>
    <a:lvl5pPr marL="4959157" algn="l" defTabSz="2479578" rtl="0" eaLnBrk="1" latinLnBrk="0" hangingPunct="1">
      <a:defRPr sz="4881" kern="1200">
        <a:solidFill>
          <a:schemeClr val="tx1"/>
        </a:solidFill>
        <a:latin typeface="+mn-lt"/>
        <a:ea typeface="+mn-ea"/>
        <a:cs typeface="+mn-cs"/>
      </a:defRPr>
    </a:lvl5pPr>
    <a:lvl6pPr marL="6198946" algn="l" defTabSz="2479578" rtl="0" eaLnBrk="1" latinLnBrk="0" hangingPunct="1">
      <a:defRPr sz="4881" kern="1200">
        <a:solidFill>
          <a:schemeClr val="tx1"/>
        </a:solidFill>
        <a:latin typeface="+mn-lt"/>
        <a:ea typeface="+mn-ea"/>
        <a:cs typeface="+mn-cs"/>
      </a:defRPr>
    </a:lvl6pPr>
    <a:lvl7pPr marL="7438735" algn="l" defTabSz="2479578" rtl="0" eaLnBrk="1" latinLnBrk="0" hangingPunct="1">
      <a:defRPr sz="4881" kern="1200">
        <a:solidFill>
          <a:schemeClr val="tx1"/>
        </a:solidFill>
        <a:latin typeface="+mn-lt"/>
        <a:ea typeface="+mn-ea"/>
        <a:cs typeface="+mn-cs"/>
      </a:defRPr>
    </a:lvl7pPr>
    <a:lvl8pPr marL="8678525" algn="l" defTabSz="2479578" rtl="0" eaLnBrk="1" latinLnBrk="0" hangingPunct="1">
      <a:defRPr sz="4881" kern="1200">
        <a:solidFill>
          <a:schemeClr val="tx1"/>
        </a:solidFill>
        <a:latin typeface="+mn-lt"/>
        <a:ea typeface="+mn-ea"/>
        <a:cs typeface="+mn-cs"/>
      </a:defRPr>
    </a:lvl8pPr>
    <a:lvl9pPr marL="9918314" algn="l" defTabSz="2479578" rtl="0" eaLnBrk="1" latinLnBrk="0" hangingPunct="1">
      <a:defRPr sz="4881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26" d="100"/>
          <a:sy n="26" d="100"/>
        </p:scale>
        <p:origin x="3090" y="2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3772" y="4954765"/>
            <a:ext cx="18176081" cy="10540259"/>
          </a:xfrm>
        </p:spPr>
        <p:txBody>
          <a:bodyPr anchor="b"/>
          <a:lstStyle>
            <a:lvl1pPr algn="ctr">
              <a:defRPr sz="1403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2953" y="15901497"/>
            <a:ext cx="16037719" cy="7309499"/>
          </a:xfrm>
        </p:spPr>
        <p:txBody>
          <a:bodyPr/>
          <a:lstStyle>
            <a:lvl1pPr marL="0" indent="0" algn="ctr">
              <a:buNone/>
              <a:defRPr sz="5612"/>
            </a:lvl1pPr>
            <a:lvl2pPr marL="1069162" indent="0" algn="ctr">
              <a:buNone/>
              <a:defRPr sz="4677"/>
            </a:lvl2pPr>
            <a:lvl3pPr marL="2138324" indent="0" algn="ctr">
              <a:buNone/>
              <a:defRPr sz="4209"/>
            </a:lvl3pPr>
            <a:lvl4pPr marL="3207487" indent="0" algn="ctr">
              <a:buNone/>
              <a:defRPr sz="3742"/>
            </a:lvl4pPr>
            <a:lvl5pPr marL="4276649" indent="0" algn="ctr">
              <a:buNone/>
              <a:defRPr sz="3742"/>
            </a:lvl5pPr>
            <a:lvl6pPr marL="5345811" indent="0" algn="ctr">
              <a:buNone/>
              <a:defRPr sz="3742"/>
            </a:lvl6pPr>
            <a:lvl7pPr marL="6414973" indent="0" algn="ctr">
              <a:buNone/>
              <a:defRPr sz="3742"/>
            </a:lvl7pPr>
            <a:lvl8pPr marL="7484135" indent="0" algn="ctr">
              <a:buNone/>
              <a:defRPr sz="3742"/>
            </a:lvl8pPr>
            <a:lvl9pPr marL="8553298" indent="0" algn="ctr">
              <a:buNone/>
              <a:defRPr sz="3742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190FD-1921-493E-8EDE-B16B15FE4F01}" type="datetimeFigureOut">
              <a:rPr lang="ru-RU" smtClean="0"/>
              <a:t>23.05.2023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6882C-BB1B-4A0F-A565-67D49DE688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85862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190FD-1921-493E-8EDE-B16B15FE4F01}" type="datetimeFigureOut">
              <a:rPr lang="ru-RU" smtClean="0"/>
              <a:t>23.05.2023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6882C-BB1B-4A0F-A565-67D49DE688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4194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302658" y="1611875"/>
            <a:ext cx="4610844" cy="256568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70125" y="1611875"/>
            <a:ext cx="13565237" cy="256568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190FD-1921-493E-8EDE-B16B15FE4F01}" type="datetimeFigureOut">
              <a:rPr lang="ru-RU" smtClean="0"/>
              <a:t>23.05.2023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6882C-BB1B-4A0F-A565-67D49DE688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75295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190FD-1921-493E-8EDE-B16B15FE4F01}" type="datetimeFigureOut">
              <a:rPr lang="ru-RU" smtClean="0"/>
              <a:t>23.05.2023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6882C-BB1B-4A0F-A565-67D49DE688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0403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00496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70124" y="8059374"/>
            <a:ext cx="9088041" cy="1920934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825460" y="8059374"/>
            <a:ext cx="9088041" cy="1920934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190FD-1921-493E-8EDE-B16B15FE4F01}" type="datetimeFigureOut">
              <a:rPr lang="ru-RU" smtClean="0"/>
              <a:t>23.05.2023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6882C-BB1B-4A0F-A565-67D49DE688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29697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2909" y="1611882"/>
            <a:ext cx="18443377" cy="585180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72912" y="7421634"/>
            <a:ext cx="9046274" cy="3637228"/>
          </a:xfrm>
        </p:spPr>
        <p:txBody>
          <a:bodyPr anchor="b"/>
          <a:lstStyle>
            <a:lvl1pPr marL="0" indent="0">
              <a:buNone/>
              <a:defRPr sz="5612" b="1"/>
            </a:lvl1pPr>
            <a:lvl2pPr marL="1069162" indent="0">
              <a:buNone/>
              <a:defRPr sz="4677" b="1"/>
            </a:lvl2pPr>
            <a:lvl3pPr marL="2138324" indent="0">
              <a:buNone/>
              <a:defRPr sz="4209" b="1"/>
            </a:lvl3pPr>
            <a:lvl4pPr marL="3207487" indent="0">
              <a:buNone/>
              <a:defRPr sz="3742" b="1"/>
            </a:lvl4pPr>
            <a:lvl5pPr marL="4276649" indent="0">
              <a:buNone/>
              <a:defRPr sz="3742" b="1"/>
            </a:lvl5pPr>
            <a:lvl6pPr marL="5345811" indent="0">
              <a:buNone/>
              <a:defRPr sz="3742" b="1"/>
            </a:lvl6pPr>
            <a:lvl7pPr marL="6414973" indent="0">
              <a:buNone/>
              <a:defRPr sz="3742" b="1"/>
            </a:lvl7pPr>
            <a:lvl8pPr marL="7484135" indent="0">
              <a:buNone/>
              <a:defRPr sz="3742" b="1"/>
            </a:lvl8pPr>
            <a:lvl9pPr marL="8553298" indent="0">
              <a:buNone/>
              <a:defRPr sz="3742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72912" y="11058863"/>
            <a:ext cx="9046274" cy="1626592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0825461" y="7421634"/>
            <a:ext cx="9090826" cy="3637228"/>
          </a:xfrm>
        </p:spPr>
        <p:txBody>
          <a:bodyPr anchor="b"/>
          <a:lstStyle>
            <a:lvl1pPr marL="0" indent="0">
              <a:buNone/>
              <a:defRPr sz="5612" b="1"/>
            </a:lvl1pPr>
            <a:lvl2pPr marL="1069162" indent="0">
              <a:buNone/>
              <a:defRPr sz="4677" b="1"/>
            </a:lvl2pPr>
            <a:lvl3pPr marL="2138324" indent="0">
              <a:buNone/>
              <a:defRPr sz="4209" b="1"/>
            </a:lvl3pPr>
            <a:lvl4pPr marL="3207487" indent="0">
              <a:buNone/>
              <a:defRPr sz="3742" b="1"/>
            </a:lvl4pPr>
            <a:lvl5pPr marL="4276649" indent="0">
              <a:buNone/>
              <a:defRPr sz="3742" b="1"/>
            </a:lvl5pPr>
            <a:lvl6pPr marL="5345811" indent="0">
              <a:buNone/>
              <a:defRPr sz="3742" b="1"/>
            </a:lvl6pPr>
            <a:lvl7pPr marL="6414973" indent="0">
              <a:buNone/>
              <a:defRPr sz="3742" b="1"/>
            </a:lvl7pPr>
            <a:lvl8pPr marL="7484135" indent="0">
              <a:buNone/>
              <a:defRPr sz="3742" b="1"/>
            </a:lvl8pPr>
            <a:lvl9pPr marL="8553298" indent="0">
              <a:buNone/>
              <a:defRPr sz="3742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0825461" y="11058863"/>
            <a:ext cx="9090826" cy="1626592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190FD-1921-493E-8EDE-B16B15FE4F01}" type="datetimeFigureOut">
              <a:rPr lang="ru-RU" smtClean="0"/>
              <a:t>23.05.2023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6882C-BB1B-4A0F-A565-67D49DE688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32160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190FD-1921-493E-8EDE-B16B15FE4F01}" type="datetimeFigureOut">
              <a:rPr lang="ru-RU" smtClean="0"/>
              <a:t>23.05.2023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6882C-BB1B-4A0F-A565-67D49DE688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03538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190FD-1921-493E-8EDE-B16B15FE4F01}" type="datetimeFigureOut">
              <a:rPr lang="ru-RU" smtClean="0"/>
              <a:t>23.05.2023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6882C-BB1B-4A0F-A565-67D49DE688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00052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2909" y="2018348"/>
            <a:ext cx="6896776" cy="7064216"/>
          </a:xfrm>
        </p:spPr>
        <p:txBody>
          <a:bodyPr anchor="b"/>
          <a:lstStyle>
            <a:lvl1pPr>
              <a:defRPr sz="7483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90826" y="4359077"/>
            <a:ext cx="10825460" cy="21515024"/>
          </a:xfrm>
        </p:spPr>
        <p:txBody>
          <a:bodyPr/>
          <a:lstStyle>
            <a:lvl1pPr>
              <a:defRPr sz="7483"/>
            </a:lvl1pPr>
            <a:lvl2pPr>
              <a:defRPr sz="6548"/>
            </a:lvl2pPr>
            <a:lvl3pPr>
              <a:defRPr sz="5612"/>
            </a:lvl3pPr>
            <a:lvl4pPr>
              <a:defRPr sz="4677"/>
            </a:lvl4pPr>
            <a:lvl5pPr>
              <a:defRPr sz="4677"/>
            </a:lvl5pPr>
            <a:lvl6pPr>
              <a:defRPr sz="4677"/>
            </a:lvl6pPr>
            <a:lvl7pPr>
              <a:defRPr sz="4677"/>
            </a:lvl7pPr>
            <a:lvl8pPr>
              <a:defRPr sz="4677"/>
            </a:lvl8pPr>
            <a:lvl9pPr>
              <a:defRPr sz="4677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72909" y="9082564"/>
            <a:ext cx="6896776" cy="16826573"/>
          </a:xfrm>
        </p:spPr>
        <p:txBody>
          <a:bodyPr/>
          <a:lstStyle>
            <a:lvl1pPr marL="0" indent="0">
              <a:buNone/>
              <a:defRPr sz="3742"/>
            </a:lvl1pPr>
            <a:lvl2pPr marL="1069162" indent="0">
              <a:buNone/>
              <a:defRPr sz="3274"/>
            </a:lvl2pPr>
            <a:lvl3pPr marL="2138324" indent="0">
              <a:buNone/>
              <a:defRPr sz="2806"/>
            </a:lvl3pPr>
            <a:lvl4pPr marL="3207487" indent="0">
              <a:buNone/>
              <a:defRPr sz="2339"/>
            </a:lvl4pPr>
            <a:lvl5pPr marL="4276649" indent="0">
              <a:buNone/>
              <a:defRPr sz="2339"/>
            </a:lvl5pPr>
            <a:lvl6pPr marL="5345811" indent="0">
              <a:buNone/>
              <a:defRPr sz="2339"/>
            </a:lvl6pPr>
            <a:lvl7pPr marL="6414973" indent="0">
              <a:buNone/>
              <a:defRPr sz="2339"/>
            </a:lvl7pPr>
            <a:lvl8pPr marL="7484135" indent="0">
              <a:buNone/>
              <a:defRPr sz="2339"/>
            </a:lvl8pPr>
            <a:lvl9pPr marL="8553298" indent="0">
              <a:buNone/>
              <a:defRPr sz="2339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190FD-1921-493E-8EDE-B16B15FE4F01}" type="datetimeFigureOut">
              <a:rPr lang="ru-RU" smtClean="0"/>
              <a:t>23.05.2023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6882C-BB1B-4A0F-A565-67D49DE688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54301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2909" y="2018348"/>
            <a:ext cx="6896776" cy="7064216"/>
          </a:xfrm>
        </p:spPr>
        <p:txBody>
          <a:bodyPr anchor="b"/>
          <a:lstStyle>
            <a:lvl1pPr>
              <a:defRPr sz="7483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090826" y="4359077"/>
            <a:ext cx="10825460" cy="21515024"/>
          </a:xfrm>
        </p:spPr>
        <p:txBody>
          <a:bodyPr anchor="t"/>
          <a:lstStyle>
            <a:lvl1pPr marL="0" indent="0">
              <a:buNone/>
              <a:defRPr sz="7483"/>
            </a:lvl1pPr>
            <a:lvl2pPr marL="1069162" indent="0">
              <a:buNone/>
              <a:defRPr sz="6548"/>
            </a:lvl2pPr>
            <a:lvl3pPr marL="2138324" indent="0">
              <a:buNone/>
              <a:defRPr sz="5612"/>
            </a:lvl3pPr>
            <a:lvl4pPr marL="3207487" indent="0">
              <a:buNone/>
              <a:defRPr sz="4677"/>
            </a:lvl4pPr>
            <a:lvl5pPr marL="4276649" indent="0">
              <a:buNone/>
              <a:defRPr sz="4677"/>
            </a:lvl5pPr>
            <a:lvl6pPr marL="5345811" indent="0">
              <a:buNone/>
              <a:defRPr sz="4677"/>
            </a:lvl6pPr>
            <a:lvl7pPr marL="6414973" indent="0">
              <a:buNone/>
              <a:defRPr sz="4677"/>
            </a:lvl7pPr>
            <a:lvl8pPr marL="7484135" indent="0">
              <a:buNone/>
              <a:defRPr sz="4677"/>
            </a:lvl8pPr>
            <a:lvl9pPr marL="8553298" indent="0">
              <a:buNone/>
              <a:defRPr sz="4677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72909" y="9082564"/>
            <a:ext cx="6896776" cy="16826573"/>
          </a:xfrm>
        </p:spPr>
        <p:txBody>
          <a:bodyPr/>
          <a:lstStyle>
            <a:lvl1pPr marL="0" indent="0">
              <a:buNone/>
              <a:defRPr sz="3742"/>
            </a:lvl1pPr>
            <a:lvl2pPr marL="1069162" indent="0">
              <a:buNone/>
              <a:defRPr sz="3274"/>
            </a:lvl2pPr>
            <a:lvl3pPr marL="2138324" indent="0">
              <a:buNone/>
              <a:defRPr sz="2806"/>
            </a:lvl3pPr>
            <a:lvl4pPr marL="3207487" indent="0">
              <a:buNone/>
              <a:defRPr sz="2339"/>
            </a:lvl4pPr>
            <a:lvl5pPr marL="4276649" indent="0">
              <a:buNone/>
              <a:defRPr sz="2339"/>
            </a:lvl5pPr>
            <a:lvl6pPr marL="5345811" indent="0">
              <a:buNone/>
              <a:defRPr sz="2339"/>
            </a:lvl6pPr>
            <a:lvl7pPr marL="6414973" indent="0">
              <a:buNone/>
              <a:defRPr sz="2339"/>
            </a:lvl7pPr>
            <a:lvl8pPr marL="7484135" indent="0">
              <a:buNone/>
              <a:defRPr sz="2339"/>
            </a:lvl8pPr>
            <a:lvl9pPr marL="8553298" indent="0">
              <a:buNone/>
              <a:defRPr sz="2339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190FD-1921-493E-8EDE-B16B15FE4F01}" type="datetimeFigureOut">
              <a:rPr lang="ru-RU" smtClean="0"/>
              <a:t>23.05.2023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6882C-BB1B-4A0F-A565-67D49DE688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58381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70124" y="1611882"/>
            <a:ext cx="18443377" cy="58518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70124" y="8059374"/>
            <a:ext cx="18443377" cy="19209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470124" y="28060644"/>
            <a:ext cx="4811316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80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6190FD-1921-493E-8EDE-B16B15FE4F01}" type="datetimeFigureOut">
              <a:rPr lang="ru-RU" smtClean="0"/>
              <a:t>23.05.2023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083326" y="28060644"/>
            <a:ext cx="7216973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102185" y="28060644"/>
            <a:ext cx="4811316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36882C-BB1B-4A0F-A565-67D49DE688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1009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138324" rtl="0" eaLnBrk="1" latinLnBrk="0" hangingPunct="1">
        <a:lnSpc>
          <a:spcPct val="90000"/>
        </a:lnSpc>
        <a:spcBef>
          <a:spcPct val="0"/>
        </a:spcBef>
        <a:buNone/>
        <a:defRPr sz="1028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34581" indent="-534581" algn="l" defTabSz="2138324" rtl="0" eaLnBrk="1" latinLnBrk="0" hangingPunct="1">
        <a:lnSpc>
          <a:spcPct val="90000"/>
        </a:lnSpc>
        <a:spcBef>
          <a:spcPts val="2339"/>
        </a:spcBef>
        <a:buFont typeface="Arial" panose="020B0604020202020204" pitchFamily="34" charset="0"/>
        <a:buChar char="•"/>
        <a:defRPr sz="6548" kern="1200">
          <a:solidFill>
            <a:schemeClr val="tx1"/>
          </a:solidFill>
          <a:latin typeface="+mn-lt"/>
          <a:ea typeface="+mn-ea"/>
          <a:cs typeface="+mn-cs"/>
        </a:defRPr>
      </a:lvl1pPr>
      <a:lvl2pPr marL="1603743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5612" kern="1200">
          <a:solidFill>
            <a:schemeClr val="tx1"/>
          </a:solidFill>
          <a:latin typeface="+mn-lt"/>
          <a:ea typeface="+mn-ea"/>
          <a:cs typeface="+mn-cs"/>
        </a:defRPr>
      </a:lvl2pPr>
      <a:lvl3pPr marL="2672906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677" kern="1200">
          <a:solidFill>
            <a:schemeClr val="tx1"/>
          </a:solidFill>
          <a:latin typeface="+mn-lt"/>
          <a:ea typeface="+mn-ea"/>
          <a:cs typeface="+mn-cs"/>
        </a:defRPr>
      </a:lvl3pPr>
      <a:lvl4pPr marL="3742068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09" kern="1200">
          <a:solidFill>
            <a:schemeClr val="tx1"/>
          </a:solidFill>
          <a:latin typeface="+mn-lt"/>
          <a:ea typeface="+mn-ea"/>
          <a:cs typeface="+mn-cs"/>
        </a:defRPr>
      </a:lvl4pPr>
      <a:lvl5pPr marL="4811230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09" kern="1200">
          <a:solidFill>
            <a:schemeClr val="tx1"/>
          </a:solidFill>
          <a:latin typeface="+mn-lt"/>
          <a:ea typeface="+mn-ea"/>
          <a:cs typeface="+mn-cs"/>
        </a:defRPr>
      </a:lvl5pPr>
      <a:lvl6pPr marL="5880392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09" kern="1200">
          <a:solidFill>
            <a:schemeClr val="tx1"/>
          </a:solidFill>
          <a:latin typeface="+mn-lt"/>
          <a:ea typeface="+mn-ea"/>
          <a:cs typeface="+mn-cs"/>
        </a:defRPr>
      </a:lvl6pPr>
      <a:lvl7pPr marL="6949554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09" kern="1200">
          <a:solidFill>
            <a:schemeClr val="tx1"/>
          </a:solidFill>
          <a:latin typeface="+mn-lt"/>
          <a:ea typeface="+mn-ea"/>
          <a:cs typeface="+mn-cs"/>
        </a:defRPr>
      </a:lvl7pPr>
      <a:lvl8pPr marL="8018717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09" kern="1200">
          <a:solidFill>
            <a:schemeClr val="tx1"/>
          </a:solidFill>
          <a:latin typeface="+mn-lt"/>
          <a:ea typeface="+mn-ea"/>
          <a:cs typeface="+mn-cs"/>
        </a:defRPr>
      </a:lvl8pPr>
      <a:lvl9pPr marL="9087879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0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1pPr>
      <a:lvl2pPr marL="1069162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2pPr>
      <a:lvl3pPr marL="2138324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3pPr>
      <a:lvl4pPr marL="3207487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4pPr>
      <a:lvl5pPr marL="4276649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5pPr>
      <a:lvl6pPr marL="5345811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6pPr>
      <a:lvl7pPr marL="6414973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7pPr>
      <a:lvl8pPr marL="7484135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8pPr>
      <a:lvl9pPr marL="8553298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221863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110</TotalTime>
  <Words>0</Words>
  <Application>Microsoft Office PowerPoint</Application>
  <PresentationFormat>Произвольный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Леншин А.А.</dc:creator>
  <cp:lastModifiedBy>Леншин А.А.</cp:lastModifiedBy>
  <cp:revision>2</cp:revision>
  <dcterms:created xsi:type="dcterms:W3CDTF">2022-06-07T14:31:01Z</dcterms:created>
  <dcterms:modified xsi:type="dcterms:W3CDTF">2023-05-23T10:20:20Z</dcterms:modified>
</cp:coreProperties>
</file>