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0" d="100"/>
          <a:sy n="20" d="100"/>
        </p:scale>
        <p:origin x="2462" y="48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3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1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1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7F75-E740-4BC0-897A-02A6B68C903D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9207-FC7E-4348-AFD5-CBCE6EFF6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320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Леншин А.А.</dc:creator>
  <cp:lastModifiedBy>Alex</cp:lastModifiedBy>
  <cp:revision>2</cp:revision>
  <dcterms:created xsi:type="dcterms:W3CDTF">2024-10-17T11:03:52Z</dcterms:created>
  <dcterms:modified xsi:type="dcterms:W3CDTF">2024-10-30T13:58:48Z</dcterms:modified>
</cp:coreProperties>
</file>